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97508" y="7586270"/>
            <a:ext cx="18132031" cy="19096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9821" y="1184482"/>
            <a:ext cx="3672687" cy="8325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939" y="4029514"/>
            <a:ext cx="13220828" cy="34732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2014" y="1635183"/>
            <a:ext cx="3051963" cy="8325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196" y="9324554"/>
            <a:ext cx="7474297" cy="7314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857176"/>
            <a:ext cx="4459523" cy="1730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9244" y="2452458"/>
            <a:ext cx="15731692" cy="11841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244" y="3289478"/>
            <a:ext cx="16047082" cy="11841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2377" y="4048287"/>
            <a:ext cx="12505881" cy="4846285"/>
            <a:chOff x="712377" y="4048287"/>
            <a:chExt cx="12505881" cy="48462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377" y="4048287"/>
              <a:ext cx="12505881" cy="48462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196" y="9324554"/>
            <a:ext cx="7474297" cy="7314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857176"/>
            <a:ext cx="4459523" cy="173014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895" y="2420267"/>
            <a:ext cx="17153673" cy="11841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3832009"/>
            <a:ext cx="11490389" cy="4881256"/>
            <a:chOff x="825909" y="3832009"/>
            <a:chExt cx="11490389" cy="48812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3832009"/>
              <a:ext cx="11490389" cy="48812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18209" y="4233367"/>
            <a:ext cx="6013378" cy="10947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27732" y="6795738"/>
            <a:ext cx="6108036" cy="10464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28" y="857176"/>
            <a:ext cx="4459523" cy="1730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244" y="2452458"/>
            <a:ext cx="15731692" cy="11841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9244" y="3289478"/>
            <a:ext cx="16047082" cy="11841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5633" y="4453688"/>
            <a:ext cx="6171429" cy="1281758"/>
            <a:chOff x="1045633" y="4453688"/>
            <a:chExt cx="6171429" cy="12817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5633" y="4453688"/>
              <a:ext cx="6171429" cy="1281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4864" y="4399693"/>
            <a:ext cx="6171429" cy="1389749"/>
            <a:chOff x="10374864" y="4399693"/>
            <a:chExt cx="6171429" cy="13897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74864" y="4399693"/>
              <a:ext cx="6171429" cy="13897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7802" y="5942428"/>
            <a:ext cx="8352644" cy="11358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46575" y="5926337"/>
            <a:ext cx="8266511" cy="11841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7802" y="7246251"/>
            <a:ext cx="6638111" cy="11358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56099" y="7246251"/>
            <a:ext cx="6236454" cy="11358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5909" y="4453688"/>
            <a:ext cx="16633896" cy="14286"/>
            <a:chOff x="825909" y="4453688"/>
            <a:chExt cx="16633896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5909" y="4453688"/>
              <a:ext cx="16633896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130" y="2641756"/>
            <a:ext cx="14946319" cy="18445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252" y="857176"/>
            <a:ext cx="4519942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9475" y="4229034"/>
            <a:ext cx="6032784" cy="4868228"/>
            <a:chOff x="1419475" y="4229034"/>
            <a:chExt cx="6032784" cy="48682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9475" y="4229034"/>
              <a:ext cx="6032784" cy="48682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6680" y="4158162"/>
            <a:ext cx="6171429" cy="4939099"/>
            <a:chOff x="10446680" y="4158162"/>
            <a:chExt cx="6171429" cy="49390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46680" y="4158162"/>
              <a:ext cx="6171429" cy="4939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607" y="2641756"/>
            <a:ext cx="17652614" cy="18445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252" y="857176"/>
            <a:ext cx="4519942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8044" y="4481626"/>
            <a:ext cx="5528095" cy="4422476"/>
            <a:chOff x="1158044" y="4481626"/>
            <a:chExt cx="5528095" cy="4422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044" y="4481626"/>
              <a:ext cx="5528095" cy="4422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16615" y="4417240"/>
            <a:ext cx="5609423" cy="4422476"/>
            <a:chOff x="11216615" y="4417240"/>
            <a:chExt cx="5609423" cy="44224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6615" y="4417240"/>
              <a:ext cx="5609423" cy="4422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28" y="698786"/>
            <a:ext cx="3123618" cy="19080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2151" y="3297107"/>
            <a:ext cx="6957339" cy="64537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73807" y="3761551"/>
            <a:ext cx="6509924" cy="61284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28" y="720395"/>
            <a:ext cx="2552247" cy="18717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02574" y="2298710"/>
            <a:ext cx="10181943" cy="6798552"/>
            <a:chOff x="4002574" y="2298710"/>
            <a:chExt cx="10181943" cy="67985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2574" y="2298710"/>
              <a:ext cx="10181943" cy="6798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28" y="857176"/>
            <a:ext cx="3317075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0019" y="3245714"/>
            <a:ext cx="6171429" cy="4937143"/>
            <a:chOff x="1110019" y="3245714"/>
            <a:chExt cx="6171429" cy="49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019" y="3245714"/>
              <a:ext cx="6171429" cy="493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89610" y="3245714"/>
            <a:ext cx="6171429" cy="4937143"/>
            <a:chOff x="10389610" y="3245714"/>
            <a:chExt cx="6171429" cy="493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9610" y="3245714"/>
              <a:ext cx="6171429" cy="49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28" y="857176"/>
            <a:ext cx="3317075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351" y="3534922"/>
            <a:ext cx="5058798" cy="4047038"/>
            <a:chOff x="384351" y="3534922"/>
            <a:chExt cx="5058798" cy="40470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351" y="3534922"/>
              <a:ext cx="5058798" cy="4047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08994" y="3482974"/>
            <a:ext cx="5225503" cy="4180402"/>
            <a:chOff x="6908994" y="3482974"/>
            <a:chExt cx="5225503" cy="41804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8994" y="3482974"/>
              <a:ext cx="5225503" cy="41804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05798" y="3534922"/>
            <a:ext cx="5160568" cy="4128454"/>
            <a:chOff x="12805798" y="3534922"/>
            <a:chExt cx="5160568" cy="41284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05798" y="3534922"/>
              <a:ext cx="5160568" cy="4128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914" y="857176"/>
            <a:ext cx="6865456" cy="1730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680615" y="3993491"/>
            <a:ext cx="22927665" cy="33182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247" y="4560132"/>
            <a:ext cx="16633896" cy="14286"/>
            <a:chOff x="857247" y="4560132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247" y="4560132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3718" y="6828697"/>
            <a:ext cx="16633896" cy="14286"/>
            <a:chOff x="803718" y="6828697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718" y="682869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526" y="7962979"/>
            <a:ext cx="16633896" cy="14286"/>
            <a:chOff x="781526" y="7962979"/>
            <a:chExt cx="16633896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526" y="7962979"/>
              <a:ext cx="16633896" cy="142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3708" y="2395205"/>
            <a:ext cx="5056273" cy="11650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727" y="719405"/>
            <a:ext cx="2003096" cy="18747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43708" y="4598973"/>
            <a:ext cx="1752312" cy="12435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43708" y="3502002"/>
            <a:ext cx="3094569" cy="11892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3708" y="8038746"/>
            <a:ext cx="3835750" cy="118921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5069" y="251145"/>
            <a:ext cx="9143210" cy="92537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53232" y="6994870"/>
            <a:ext cx="4607015" cy="11892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5909" y="3425849"/>
            <a:ext cx="16633896" cy="14286"/>
            <a:chOff x="825909" y="3425849"/>
            <a:chExt cx="16633896" cy="142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5909" y="3425849"/>
              <a:ext cx="16633896" cy="142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8842" y="1979790"/>
            <a:ext cx="1569419" cy="19558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8842" y="3091890"/>
            <a:ext cx="1577038" cy="19558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7504" y="4225624"/>
            <a:ext cx="1573867" cy="19558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7504" y="5363024"/>
            <a:ext cx="1591010" cy="19558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7504" y="6506833"/>
            <a:ext cx="1574505" cy="19558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7504" y="7612538"/>
            <a:ext cx="1582752" cy="19558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43708" y="5805329"/>
            <a:ext cx="2281426" cy="11892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914" y="857176"/>
            <a:ext cx="5583332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37620" y="3773449"/>
            <a:ext cx="7802640" cy="5213582"/>
            <a:chOff x="9937620" y="3773449"/>
            <a:chExt cx="7802640" cy="52135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7620" y="3773449"/>
              <a:ext cx="7802640" cy="521358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928063" y="2391124"/>
            <a:ext cx="21125567" cy="21528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654" y="2641751"/>
            <a:ext cx="13488433" cy="18445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857176"/>
            <a:ext cx="7405132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41333" y="4379752"/>
            <a:ext cx="5765107" cy="4604834"/>
            <a:chOff x="2241333" y="4379752"/>
            <a:chExt cx="5765107" cy="46048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1333" y="4379752"/>
              <a:ext cx="5765107" cy="46048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12892" y="4379752"/>
            <a:ext cx="5983640" cy="4717510"/>
            <a:chOff x="10712892" y="4379752"/>
            <a:chExt cx="5983640" cy="47175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12892" y="4379752"/>
              <a:ext cx="5983640" cy="4717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654" y="2641756"/>
            <a:ext cx="10157766" cy="27945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857176"/>
            <a:ext cx="7405132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2803" y="5448692"/>
            <a:ext cx="4326207" cy="3252870"/>
            <a:chOff x="1162803" y="5448692"/>
            <a:chExt cx="4326207" cy="32528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803" y="5448692"/>
              <a:ext cx="4326207" cy="3252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7082" y="4290955"/>
            <a:ext cx="4656149" cy="4378413"/>
            <a:chOff x="8107082" y="4290955"/>
            <a:chExt cx="4656149" cy="43784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7082" y="4290955"/>
              <a:ext cx="4656149" cy="4378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88523" y="2530133"/>
            <a:ext cx="2649351" cy="6171429"/>
            <a:chOff x="14488523" y="2530133"/>
            <a:chExt cx="2649351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88523" y="2530133"/>
              <a:ext cx="264935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1654" y="2641756"/>
            <a:ext cx="14473909" cy="18445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857176"/>
            <a:ext cx="7405132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26591" y="4200075"/>
            <a:ext cx="6348714" cy="5005334"/>
            <a:chOff x="10026591" y="4200075"/>
            <a:chExt cx="6348714" cy="50053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6591" y="4200075"/>
              <a:ext cx="6348714" cy="50053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5760" y="4167881"/>
            <a:ext cx="6171429" cy="4929380"/>
            <a:chOff x="1645760" y="4167881"/>
            <a:chExt cx="6171429" cy="49293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5760" y="4167881"/>
              <a:ext cx="6171429" cy="4929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607" y="2641756"/>
            <a:ext cx="13716499" cy="18445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857176"/>
            <a:ext cx="7405132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26591" y="4200075"/>
            <a:ext cx="6348714" cy="5005334"/>
            <a:chOff x="10026591" y="4200075"/>
            <a:chExt cx="6348714" cy="50053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6591" y="4200075"/>
              <a:ext cx="6348714" cy="50053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5760" y="4167881"/>
            <a:ext cx="6171429" cy="4929380"/>
            <a:chOff x="1645760" y="4167881"/>
            <a:chExt cx="6171429" cy="49293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5760" y="4167881"/>
              <a:ext cx="6171429" cy="4929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083" y="2641756"/>
            <a:ext cx="12297004" cy="18445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252" y="857176"/>
            <a:ext cx="4519942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9475" y="4277324"/>
            <a:ext cx="6039195" cy="4787745"/>
            <a:chOff x="1419475" y="4277324"/>
            <a:chExt cx="6039195" cy="47877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9475" y="4277324"/>
              <a:ext cx="6039195" cy="47877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40845" y="4277324"/>
            <a:ext cx="6034486" cy="4819938"/>
            <a:chOff x="10140845" y="4277324"/>
            <a:chExt cx="6034486" cy="48199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40845" y="4277324"/>
              <a:ext cx="6034486" cy="4819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083" y="2641756"/>
            <a:ext cx="16838395" cy="18445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252" y="857176"/>
            <a:ext cx="4519942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969" y="4277324"/>
            <a:ext cx="6034486" cy="4819938"/>
            <a:chOff x="1707969" y="4277324"/>
            <a:chExt cx="6034486" cy="48199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7969" y="4277324"/>
              <a:ext cx="6034486" cy="48199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6702" y="4229034"/>
            <a:ext cx="6032784" cy="4868228"/>
            <a:chOff x="10956702" y="4229034"/>
            <a:chExt cx="6032784" cy="48682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6702" y="4229034"/>
              <a:ext cx="6032784" cy="4868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265" y="2239342"/>
            <a:ext cx="4783185" cy="18445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252" y="857176"/>
            <a:ext cx="4519942" cy="1730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7969" y="4277324"/>
            <a:ext cx="6034486" cy="4819938"/>
            <a:chOff x="1707969" y="4277324"/>
            <a:chExt cx="6034486" cy="48199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7969" y="4277324"/>
              <a:ext cx="6034486" cy="48199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56702" y="4229034"/>
            <a:ext cx="6032784" cy="4868228"/>
            <a:chOff x="10956702" y="4229034"/>
            <a:chExt cx="6032784" cy="48682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6702" y="4229034"/>
              <a:ext cx="6032784" cy="4868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2023-07-20T13:26:08Z</dcterms:created>
  <dcterms:modified xsi:type="dcterms:W3CDTF">2023-07-20T13:26:08Z</dcterms:modified>
</cp:coreProperties>
</file>